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00"/>
    <a:srgbClr val="12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2021" autoAdjust="0"/>
  </p:normalViewPr>
  <p:slideViewPr>
    <p:cSldViewPr snapToGrid="0">
      <p:cViewPr varScale="1">
        <p:scale>
          <a:sx n="71" d="100"/>
          <a:sy n="71" d="100"/>
        </p:scale>
        <p:origin x="20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CACD3-0C7C-44AB-BBEB-53EE15E56B69}" type="datetimeFigureOut">
              <a:rPr lang="fr-FR" smtClean="0"/>
              <a:t>03/07/2019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AF2AB-3105-42EC-94D4-38BFAF818E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1335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Bienvenue</a:t>
            </a:r>
          </a:p>
          <a:p>
            <a:r>
              <a:rPr lang="fr-FR" dirty="0"/>
              <a:t>Ravis </a:t>
            </a:r>
          </a:p>
          <a:p>
            <a:r>
              <a:rPr lang="fr-FR" dirty="0"/>
              <a:t>Cadre développeur web / mobile -&gt; là pour ça today</a:t>
            </a:r>
          </a:p>
          <a:p>
            <a:r>
              <a:rPr lang="fr-FR" dirty="0"/>
              <a:t>Aborder bcp de choses</a:t>
            </a:r>
          </a:p>
          <a:p>
            <a:r>
              <a:rPr lang="fr-FR" dirty="0"/>
              <a:t>Encore en cours de dev -&gt; plateforme d’apprentissage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AF2AB-3105-42EC-94D4-38BFAF818EC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6421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Entretiens</a:t>
            </a:r>
          </a:p>
          <a:p>
            <a:endParaRPr lang="fr-FR" dirty="0"/>
          </a:p>
          <a:p>
            <a:r>
              <a:rPr lang="fr-FR" dirty="0"/>
              <a:t>Attente </a:t>
            </a:r>
            <a:r>
              <a:rPr lang="fr-FR" dirty="0" err="1"/>
              <a:t>reponse</a:t>
            </a:r>
            <a:r>
              <a:rPr lang="fr-FR" dirty="0"/>
              <a:t> </a:t>
            </a:r>
            <a:r>
              <a:rPr lang="fr-FR" dirty="0" err="1"/>
              <a:t>actimage</a:t>
            </a:r>
            <a:r>
              <a:rPr lang="fr-FR" dirty="0"/>
              <a:t> -&gt; dev </a:t>
            </a:r>
            <a:r>
              <a:rPr lang="fr-FR" dirty="0" err="1"/>
              <a:t>symfony</a:t>
            </a:r>
            <a:r>
              <a:rPr lang="fr-FR" dirty="0"/>
              <a:t> ministère </a:t>
            </a:r>
            <a:r>
              <a:rPr lang="fr-FR" dirty="0" err="1"/>
              <a:t>economie</a:t>
            </a:r>
            <a:endParaRPr lang="fr-FR" dirty="0"/>
          </a:p>
          <a:p>
            <a:r>
              <a:rPr lang="fr-FR" dirty="0"/>
              <a:t>-&gt; travailler cadre pro avec Symfony -&gt; apprendre plus</a:t>
            </a:r>
          </a:p>
          <a:p>
            <a:endParaRPr lang="fr-FR" dirty="0"/>
          </a:p>
          <a:p>
            <a:r>
              <a:rPr lang="fr-FR" dirty="0"/>
              <a:t>Partie API Symfony gestion </a:t>
            </a:r>
            <a:r>
              <a:rPr lang="fr-FR" dirty="0" err="1"/>
              <a:t>db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AF2AB-3105-42EC-94D4-38BFAF818EC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1287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Trello -&gt; </a:t>
            </a:r>
            <a:r>
              <a:rPr lang="fr-FR" dirty="0" err="1"/>
              <a:t>Ellegant</a:t>
            </a:r>
            <a:r>
              <a:rPr lang="fr-FR" dirty="0"/>
              <a:t> -&gt; suivis des tâches</a:t>
            </a:r>
          </a:p>
          <a:p>
            <a:endParaRPr lang="fr-FR" dirty="0"/>
          </a:p>
          <a:p>
            <a:r>
              <a:rPr lang="fr-FR" dirty="0"/>
              <a:t>START DEMO (INDEX, CREATION DE COMPTE)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AF2AB-3105-42EC-94D4-38BFAF818EC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3095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INSPIRATION</a:t>
            </a:r>
          </a:p>
          <a:p>
            <a:endParaRPr lang="fr-FR" dirty="0"/>
          </a:p>
          <a:p>
            <a:r>
              <a:rPr lang="fr-FR" dirty="0"/>
              <a:t>CONCEPT</a:t>
            </a:r>
          </a:p>
          <a:p>
            <a:r>
              <a:rPr lang="fr-FR" dirty="0"/>
              <a:t>Faits divers Floride</a:t>
            </a:r>
          </a:p>
          <a:p>
            <a:endParaRPr lang="fr-FR" dirty="0"/>
          </a:p>
          <a:p>
            <a:r>
              <a:rPr lang="fr-FR" dirty="0"/>
              <a:t>Famille, oncle -&gt; raconter histoires insolites sur un lieu, personne</a:t>
            </a:r>
          </a:p>
          <a:p>
            <a:endParaRPr lang="fr-FR" dirty="0"/>
          </a:p>
          <a:p>
            <a:r>
              <a:rPr lang="fr-FR" dirty="0"/>
              <a:t>INTERET : EPHEMERE, GEOLOC, MYSTERE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AF2AB-3105-42EC-94D4-38BFAF818EC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930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AVANT SYMFONY : </a:t>
            </a:r>
            <a:r>
              <a:rPr lang="fr-FR" dirty="0" err="1"/>
              <a:t>framework</a:t>
            </a:r>
            <a:r>
              <a:rPr lang="fr-FR" dirty="0"/>
              <a:t> maison</a:t>
            </a:r>
          </a:p>
          <a:p>
            <a:endParaRPr lang="fr-FR" dirty="0"/>
          </a:p>
          <a:p>
            <a:r>
              <a:rPr lang="fr-FR" dirty="0"/>
              <a:t>Nouveauté </a:t>
            </a:r>
            <a:r>
              <a:rPr lang="fr-FR" dirty="0" err="1"/>
              <a:t>symfony</a:t>
            </a:r>
            <a:r>
              <a:rPr lang="fr-FR" dirty="0"/>
              <a:t> : utilisation, déploiement, squelettes</a:t>
            </a:r>
          </a:p>
          <a:p>
            <a:endParaRPr lang="fr-FR" dirty="0"/>
          </a:p>
          <a:p>
            <a:r>
              <a:rPr lang="fr-FR" dirty="0"/>
              <a:t>LTS Symfony 4 2018</a:t>
            </a:r>
          </a:p>
          <a:p>
            <a:endParaRPr lang="fr-FR" dirty="0"/>
          </a:p>
          <a:p>
            <a:r>
              <a:rPr lang="fr-FR" dirty="0"/>
              <a:t>Important cadre de travail : gestion des relations, code propre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AF2AB-3105-42EC-94D4-38BFAF818EC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2493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Difficulté rencontrée -&gt; </a:t>
            </a:r>
            <a:r>
              <a:rPr lang="fr-FR" dirty="0" err="1"/>
              <a:t>geoloc</a:t>
            </a:r>
            <a:r>
              <a:rPr lang="fr-FR" dirty="0"/>
              <a:t> smartphone -&gt; plus tard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AF2AB-3105-42EC-94D4-38BFAF818EC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4855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AVANT / APRES</a:t>
            </a:r>
          </a:p>
          <a:p>
            <a:endParaRPr lang="fr-FR" dirty="0"/>
          </a:p>
          <a:p>
            <a:r>
              <a:rPr lang="fr-FR" dirty="0"/>
              <a:t>Pareil pour DB, design </a:t>
            </a:r>
            <a:r>
              <a:rPr lang="fr-FR" dirty="0" err="1"/>
              <a:t>etc</a:t>
            </a:r>
            <a:endParaRPr lang="fr-FR" dirty="0"/>
          </a:p>
          <a:p>
            <a:endParaRPr lang="fr-FR" dirty="0"/>
          </a:p>
          <a:p>
            <a:r>
              <a:rPr lang="fr-FR" dirty="0"/>
              <a:t>Je voulais : interface simple avec les 2 fonction principales mis en avant</a:t>
            </a:r>
          </a:p>
          <a:p>
            <a:endParaRPr lang="fr-FR" dirty="0"/>
          </a:p>
          <a:p>
            <a:r>
              <a:rPr lang="fr-FR" dirty="0"/>
              <a:t>A la base : responsive poussé pas prévu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AF2AB-3105-42EC-94D4-38BFAF818EC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4359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 BLOCS</a:t>
            </a:r>
          </a:p>
          <a:p>
            <a:endParaRPr lang="fr-FR" dirty="0"/>
          </a:p>
          <a:p>
            <a:r>
              <a:rPr lang="fr-FR" dirty="0"/>
              <a:t>RESEAU SOCIAL</a:t>
            </a:r>
          </a:p>
          <a:p>
            <a:endParaRPr lang="fr-FR" dirty="0"/>
          </a:p>
          <a:p>
            <a:r>
              <a:rPr lang="fr-FR" dirty="0"/>
              <a:t>JEU / CARTE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DEMO AJOUTER AMI VOIR POSTS</a:t>
            </a:r>
          </a:p>
          <a:p>
            <a:endParaRPr lang="fr-FR" dirty="0"/>
          </a:p>
          <a:p>
            <a:r>
              <a:rPr lang="fr-FR" dirty="0"/>
              <a:t>DISPLAY MAP</a:t>
            </a:r>
          </a:p>
          <a:p>
            <a:endParaRPr lang="fr-FR" dirty="0"/>
          </a:p>
          <a:p>
            <a:r>
              <a:rPr lang="fr-FR" dirty="0"/>
              <a:t>DISPLAY POST</a:t>
            </a:r>
          </a:p>
          <a:p>
            <a:endParaRPr lang="fr-FR" dirty="0"/>
          </a:p>
          <a:p>
            <a:r>
              <a:rPr lang="fr-FR" dirty="0"/>
              <a:t>CREATE</a:t>
            </a:r>
          </a:p>
          <a:p>
            <a:endParaRPr lang="fr-FR" dirty="0"/>
          </a:p>
          <a:p>
            <a:r>
              <a:rPr lang="fr-FR" dirty="0"/>
              <a:t>VOTE</a:t>
            </a:r>
          </a:p>
          <a:p>
            <a:endParaRPr lang="fr-FR" dirty="0"/>
          </a:p>
          <a:p>
            <a:r>
              <a:rPr lang="fr-FR" dirty="0"/>
              <a:t>DELETE</a:t>
            </a:r>
          </a:p>
          <a:p>
            <a:endParaRPr lang="fr-FR" dirty="0"/>
          </a:p>
          <a:p>
            <a:r>
              <a:rPr lang="fr-FR" dirty="0"/>
              <a:t>RESULT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AF2AB-3105-42EC-94D4-38BFAF818EC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470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FAIRE PARCOURS ENSEMBLE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AF2AB-3105-42EC-94D4-38BFAF818EC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216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Parler problématique bundles -&gt; pertinence</a:t>
            </a:r>
          </a:p>
          <a:p>
            <a:endParaRPr lang="fr-FR" dirty="0"/>
          </a:p>
          <a:p>
            <a:r>
              <a:rPr lang="fr-FR" dirty="0"/>
              <a:t>Serveur Symfony pour dev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AF2AB-3105-42EC-94D4-38BFAF818EC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519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5AC13-C810-4EAE-A326-88ECFAEC70EF}" type="datetime1">
              <a:rPr lang="fr-FR" smtClean="0"/>
              <a:t>03/07/2019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gfhgfhfghfgh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953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AA12-B100-48BB-8D8D-49B215BA83CC}" type="datetime1">
              <a:rPr lang="fr-FR" smtClean="0"/>
              <a:t>03/07/2019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gfhgfhfghfgh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11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72FDA-715C-4107-A8EC-FE1E36207F50}" type="datetime1">
              <a:rPr lang="fr-FR" smtClean="0"/>
              <a:t>03/07/2019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gfhgfhfghfgh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57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2FB1-8AB0-4A72-8074-1D6BAF99473C}" type="datetime1">
              <a:rPr lang="fr-FR" smtClean="0"/>
              <a:t>03/07/2019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gfhgfhfghfgh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906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94D9-D536-4CE9-BA3E-991B4EF0B763}" type="datetime1">
              <a:rPr lang="fr-FR" smtClean="0"/>
              <a:t>03/07/2019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gfhgfhfghfgh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4201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7DCE-E367-4A33-9EFE-A9805D05AFE1}" type="datetime1">
              <a:rPr lang="fr-FR" smtClean="0"/>
              <a:t>03/07/2019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gfhgfhfghfgh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0710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8C09-4A4D-4B9E-94AE-6E7631AD1C3A}" type="datetime1">
              <a:rPr lang="fr-FR" smtClean="0"/>
              <a:t>03/07/2019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gfhgfhfghfgh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938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5E1B-4CC1-4C96-A3B3-950B71101981}" type="datetime1">
              <a:rPr lang="fr-FR" smtClean="0"/>
              <a:t>03/07/2019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gfhgfhfghfgh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577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C26C-3CA0-439B-B8EA-DE15E04B6837}" type="datetime1">
              <a:rPr lang="fr-FR" smtClean="0"/>
              <a:t>03/07/2019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gfhgfhfghfgh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768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61911-D99B-4A88-AC0A-B54D8FE654BF}" type="datetime1">
              <a:rPr lang="fr-FR" smtClean="0"/>
              <a:t>03/07/2019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gfhgfhfghfgh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0712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EBB0F-8AF5-4A6B-B542-229F296B676F}" type="datetime1">
              <a:rPr lang="fr-FR" smtClean="0"/>
              <a:t>03/07/2019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gfhgfhfghfgh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3623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D078C-ACC2-48B0-9C28-181AA82BAF17}" type="datetime1">
              <a:rPr lang="fr-FR" smtClean="0"/>
              <a:t>03/07/2019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gfhgfhfghfgh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67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048000" y="1569003"/>
            <a:ext cx="9144000" cy="2387600"/>
          </a:xfrm>
        </p:spPr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rto 400" panose="02000000000000000000" pitchFamily="2" charset="0"/>
              </a:rPr>
              <a:t>STR</a:t>
            </a: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rto 400" panose="02000000000000000000" pitchFamily="2" charset="0"/>
              </a:rPr>
              <a:t>App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047999" y="3956603"/>
            <a:ext cx="9144000" cy="1655762"/>
          </a:xfrm>
        </p:spPr>
        <p:txBody>
          <a:bodyPr/>
          <a:lstStyle/>
          <a:p>
            <a:r>
              <a:rPr lang="fr-FR" dirty="0">
                <a:latin typeface="Playfair Display" panose="00000500000000000000" pitchFamily="2" charset="0"/>
                <a:ea typeface="Roboto" panose="02000000000000000000" pitchFamily="2" charset="0"/>
              </a:rPr>
              <a:t>Hubert PFERSDORFF</a:t>
            </a:r>
          </a:p>
          <a:p>
            <a:r>
              <a:rPr lang="fr-FR" dirty="0">
                <a:latin typeface="Playfair Display" panose="00000500000000000000" pitchFamily="2" charset="0"/>
                <a:ea typeface="Roboto" panose="02000000000000000000" pitchFamily="2" charset="0"/>
              </a:rPr>
              <a:t>Développeur Web et Web mobile</a:t>
            </a:r>
          </a:p>
          <a:p>
            <a:r>
              <a:rPr lang="fr-FR" dirty="0">
                <a:latin typeface="Playfair Display" panose="00000500000000000000" pitchFamily="2" charset="0"/>
                <a:ea typeface="Roboto" panose="02000000000000000000" pitchFamily="2" charset="0"/>
              </a:rPr>
              <a:t>2018 - 2019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323" y="1569003"/>
            <a:ext cx="1463351" cy="146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15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-1" y="-1"/>
            <a:ext cx="726621" cy="72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13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42950" y="146957"/>
            <a:ext cx="2848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Playfair Display" panose="00000500000000000000" pitchFamily="2" charset="0"/>
              </a:rPr>
              <a:t>Structure du projet</a:t>
            </a:r>
          </a:p>
        </p:txBody>
      </p:sp>
    </p:spTree>
    <p:extLst>
      <p:ext uri="{BB962C8B-B14F-4D97-AF65-F5344CB8AC3E}">
        <p14:creationId xmlns:p14="http://schemas.microsoft.com/office/powerpoint/2010/main" val="710228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52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26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049E859-3D6A-4D90-A635-ED7BF676D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24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74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488027" y="532015"/>
            <a:ext cx="355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Playfair Display" panose="00000500000000000000" pitchFamily="2" charset="0"/>
              </a:rPr>
              <a:t>Table des matières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009544" y="2091754"/>
            <a:ext cx="10172912" cy="4524315"/>
          </a:xfrm>
          <a:prstGeom prst="rect">
            <a:avLst/>
          </a:prstGeom>
          <a:noFill/>
        </p:spPr>
        <p:txBody>
          <a:bodyPr wrap="square" numCol="2" spcCol="720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Playfair Display" panose="00000500000000000000" pitchFamily="2" charset="0"/>
              </a:rPr>
              <a:t>Mon parcours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Porto 400" panose="02000000000000000000" pitchFamily="2" charset="0"/>
              </a:rPr>
              <a:t>STR</a:t>
            </a:r>
            <a:r>
              <a:rPr lang="fr-FR" sz="2400" dirty="0">
                <a:solidFill>
                  <a:schemeClr val="bg1"/>
                </a:solidFill>
                <a:latin typeface="Porto 400" panose="02000000000000000000" pitchFamily="2" charset="0"/>
              </a:rPr>
              <a:t>APP</a:t>
            </a:r>
            <a:r>
              <a:rPr lang="fr-FR" sz="2400" dirty="0">
                <a:latin typeface="Playfair Display" panose="00000500000000000000" pitchFamily="2" charset="0"/>
              </a:rPr>
              <a:t>, qu’est-ce que c’est?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Playfair Display" panose="00000500000000000000" pitchFamily="2" charset="0"/>
              </a:rPr>
              <a:t>Concept, Inspiration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Playfair Display" panose="00000500000000000000" pitchFamily="2" charset="0"/>
              </a:rPr>
              <a:t>Symfony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Playfair Display" panose="00000500000000000000" pitchFamily="2" charset="0"/>
              </a:rPr>
              <a:t>Mapbox GL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Playfair Display" panose="00000500000000000000" pitchFamily="2" charset="0"/>
              </a:rPr>
              <a:t>Mon Approche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latin typeface="Playfair Display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latin typeface="Playfair Display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latin typeface="Playfair Display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latin typeface="Playfair Display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latin typeface="Playfair Display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latin typeface="Playfair Display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Playfair Display" panose="00000500000000000000" pitchFamily="2" charset="0"/>
              </a:rPr>
              <a:t>Fonctionnalités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Playfair Display" panose="00000500000000000000" pitchFamily="2" charset="0"/>
              </a:rPr>
              <a:t>Symfony, MVC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Playfair Display" panose="00000500000000000000" pitchFamily="2" charset="0"/>
              </a:rPr>
              <a:t>Structure du projet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Playfair Display" panose="00000500000000000000" pitchFamily="2" charset="0"/>
              </a:rPr>
              <a:t>Mes entités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Playfair Display" panose="00000500000000000000" pitchFamily="2" charset="0"/>
              </a:rPr>
              <a:t>RGPD</a:t>
            </a:r>
          </a:p>
        </p:txBody>
      </p:sp>
    </p:spTree>
    <p:extLst>
      <p:ext uri="{BB962C8B-B14F-4D97-AF65-F5344CB8AC3E}">
        <p14:creationId xmlns:p14="http://schemas.microsoft.com/office/powerpoint/2010/main" val="300488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52" y="1507294"/>
            <a:ext cx="1889448" cy="1889448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825347" y="5934670"/>
            <a:ext cx="4155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>
                <a:latin typeface="Playfair Display" panose="00000500000000000000" pitchFamily="2" charset="0"/>
                <a:ea typeface="Roboto Black" panose="02000000000000000000" pitchFamily="2" charset="0"/>
              </a:rPr>
              <a:t>Présentation</a:t>
            </a:r>
            <a:endParaRPr lang="fr-FR" dirty="0">
              <a:latin typeface="Playfair Display" panose="000005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76" y="3369531"/>
            <a:ext cx="912844" cy="912844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347183" y="434827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Tontonsat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235" y="3374199"/>
            <a:ext cx="912844" cy="91284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171443" y="4334282"/>
            <a:ext cx="12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Louis XVIII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2619456" y="375403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OU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8216378" y="860963"/>
            <a:ext cx="1799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Parcours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5281151" y="44227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727788" cy="727788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6550088" y="1759221"/>
            <a:ext cx="5131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3 ans d’étude en informatique à Paris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3 ans au service technique 1&amp;1, 1 an en rétention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Formation </a:t>
            </a:r>
            <a:r>
              <a:rPr lang="fr-FR" dirty="0">
                <a:solidFill>
                  <a:srgbClr val="FFDA00"/>
                </a:solidFill>
              </a:rPr>
              <a:t>Développeur Web et Web Mobile </a:t>
            </a:r>
          </a:p>
          <a:p>
            <a:r>
              <a:rPr lang="fr-FR" dirty="0">
                <a:solidFill>
                  <a:schemeClr val="bg1"/>
                </a:solidFill>
              </a:rPr>
              <a:t>     chez Elan Formation, Strasbourg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3491" y="4428361"/>
            <a:ext cx="3714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DA00"/>
                </a:solidFill>
              </a:rPr>
              <a:t>Aime : </a:t>
            </a:r>
            <a:r>
              <a:rPr lang="fr-FR" dirty="0">
                <a:solidFill>
                  <a:schemeClr val="bg1"/>
                </a:solidFill>
              </a:rPr>
              <a:t>l’odeur de la pluie et du gazon.</a:t>
            </a:r>
          </a:p>
          <a:p>
            <a:r>
              <a:rPr lang="fr-FR" dirty="0">
                <a:solidFill>
                  <a:srgbClr val="FFDA00"/>
                </a:solidFill>
              </a:rPr>
              <a:t>N’aime pas : </a:t>
            </a:r>
            <a:r>
              <a:rPr lang="fr-FR" dirty="0">
                <a:solidFill>
                  <a:schemeClr val="bg1"/>
                </a:solidFill>
              </a:rPr>
              <a:t>les fruits de mer.</a:t>
            </a:r>
            <a:endParaRPr lang="fr-FR" dirty="0">
              <a:solidFill>
                <a:srgbClr val="FFD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9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 rot="19843988">
            <a:off x="5761798" y="1973703"/>
            <a:ext cx="5952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Porto 400" panose="02000000000000000000" pitchFamily="2" charset="0"/>
              </a:rPr>
              <a:t>STR</a:t>
            </a:r>
            <a:r>
              <a:rPr lang="fr-FR" sz="3600" dirty="0">
                <a:solidFill>
                  <a:srgbClr val="FFDA00"/>
                </a:solidFill>
                <a:latin typeface="Porto 400" panose="02000000000000000000" pitchFamily="2" charset="0"/>
              </a:rPr>
              <a:t>APP, </a:t>
            </a:r>
            <a:r>
              <a:rPr lang="fr-FR" sz="3200" dirty="0">
                <a:solidFill>
                  <a:srgbClr val="FFDA00"/>
                </a:solidFill>
                <a:latin typeface="Playfair Display" panose="00000500000000000000" pitchFamily="2" charset="0"/>
              </a:rPr>
              <a:t>qu’est-ce que c’est?</a:t>
            </a:r>
            <a:endParaRPr lang="fr-FR" sz="3600" dirty="0">
              <a:solidFill>
                <a:srgbClr val="FFDA00"/>
              </a:solidFill>
              <a:latin typeface="Porto 400" panose="02000000000000000000" pitchFamily="2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47257" y="2263559"/>
            <a:ext cx="31614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>
                <a:latin typeface="Playfair Display" panose="00000500000000000000" pitchFamily="2" charset="0"/>
                <a:ea typeface="Roboto" panose="02000000000000000000" pitchFamily="2" charset="0"/>
              </a:rPr>
              <a:t>Reliquaire de faits divers</a:t>
            </a:r>
          </a:p>
          <a:p>
            <a:pPr>
              <a:lnSpc>
                <a:spcPct val="150000"/>
              </a:lnSpc>
            </a:pPr>
            <a:r>
              <a:rPr lang="fr-FR" sz="2000" dirty="0">
                <a:latin typeface="Playfair Display" panose="00000500000000000000" pitchFamily="2" charset="0"/>
                <a:ea typeface="Roboto" panose="02000000000000000000" pitchFamily="2" charset="0"/>
              </a:rPr>
              <a:t>Répertoire pour curieux</a:t>
            </a:r>
          </a:p>
          <a:p>
            <a:pPr>
              <a:lnSpc>
                <a:spcPct val="150000"/>
              </a:lnSpc>
            </a:pPr>
            <a:r>
              <a:rPr lang="fr-FR" sz="2000" dirty="0">
                <a:latin typeface="Playfair Display" panose="00000500000000000000" pitchFamily="2" charset="0"/>
                <a:ea typeface="Roboto" panose="02000000000000000000" pitchFamily="2" charset="0"/>
              </a:rPr>
              <a:t>Réseau social</a:t>
            </a:r>
          </a:p>
          <a:p>
            <a:pPr>
              <a:lnSpc>
                <a:spcPct val="150000"/>
              </a:lnSpc>
            </a:pPr>
            <a:r>
              <a:rPr lang="fr-FR" sz="2000" dirty="0">
                <a:latin typeface="Playfair Display" panose="00000500000000000000" pitchFamily="2" charset="0"/>
                <a:ea typeface="Roboto" panose="02000000000000000000" pitchFamily="2" charset="0"/>
              </a:rPr>
              <a:t>Bac à sable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415062" y="4507156"/>
            <a:ext cx="20970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Symfony 4</a:t>
            </a:r>
          </a:p>
          <a:p>
            <a:pPr algn="ctr"/>
            <a:r>
              <a:rPr lang="fr-FR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Javascript </a:t>
            </a:r>
          </a:p>
          <a:p>
            <a:pPr algn="ctr"/>
            <a:r>
              <a:rPr lang="fr-FR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AJAX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355379" y="4568711"/>
            <a:ext cx="27783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Playfair Display" panose="00000500000000000000" pitchFamily="2" charset="0"/>
              </a:rPr>
              <a:t>Mapbox GL</a:t>
            </a:r>
          </a:p>
          <a:p>
            <a:pPr algn="ctr"/>
            <a:r>
              <a:rPr lang="fr-FR" sz="2800" dirty="0">
                <a:solidFill>
                  <a:schemeClr val="bg1"/>
                </a:solidFill>
                <a:latin typeface="Playfair Display" panose="00000500000000000000" pitchFamily="2" charset="0"/>
              </a:rPr>
              <a:t>Font </a:t>
            </a:r>
            <a:r>
              <a:rPr lang="fr-FR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Awesome</a:t>
            </a:r>
            <a:endParaRPr lang="fr-FR" sz="2800" dirty="0">
              <a:solidFill>
                <a:schemeClr val="bg1"/>
              </a:solidFill>
              <a:latin typeface="Playfair Display" panose="00000500000000000000" pitchFamily="2" charset="0"/>
            </a:endParaRPr>
          </a:p>
          <a:p>
            <a:pPr algn="ctr"/>
            <a:r>
              <a:rPr lang="fr-FR" sz="2800" dirty="0">
                <a:solidFill>
                  <a:schemeClr val="bg1"/>
                </a:solidFill>
                <a:latin typeface="Playfair Display" panose="00000500000000000000" pitchFamily="2" charset="0"/>
              </a:rPr>
              <a:t>Bootstrap 4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749718" y="6525434"/>
            <a:ext cx="104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Playfair Display" panose="00000500000000000000" pitchFamily="2" charset="0"/>
              </a:rPr>
              <a:t>Autres outils : Git, Visual Studio Code, Adobe Photoshop, Adobe XD, Penzu, Postman, Wamp, Trello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074" y="1197717"/>
            <a:ext cx="3424335" cy="416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39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060380" y="1017037"/>
            <a:ext cx="1534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Playfair Display" panose="00000500000000000000" pitchFamily="2" charset="0"/>
              </a:rPr>
              <a:t>Concept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187796" y="101703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FFDA00"/>
                </a:solidFill>
                <a:latin typeface="Playfair Display" panose="00000500000000000000" pitchFamily="2" charset="0"/>
              </a:rPr>
              <a:t>Inspiration</a:t>
            </a:r>
          </a:p>
        </p:txBody>
      </p:sp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773" y="1992145"/>
            <a:ext cx="5386077" cy="302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7279696" y="5021814"/>
            <a:ext cx="379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Playfair Display" panose="00000500000000000000" pitchFamily="2" charset="0"/>
              </a:rPr>
              <a:t>Taxi Driver</a:t>
            </a:r>
            <a:r>
              <a:rPr lang="fr-FR" dirty="0">
                <a:solidFill>
                  <a:schemeClr val="bg1"/>
                </a:solidFill>
                <a:latin typeface="Playfair Display" panose="00000500000000000000" pitchFamily="2" charset="0"/>
              </a:rPr>
              <a:t>, Martin Scorseze - 1976</a:t>
            </a:r>
          </a:p>
        </p:txBody>
      </p:sp>
      <p:pic>
        <p:nvPicPr>
          <p:cNvPr id="1028" name="Picture 4" descr="Image associÃ©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34" y="1992145"/>
            <a:ext cx="3458286" cy="339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098434" y="5391146"/>
            <a:ext cx="347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Playfair Display" panose="00000500000000000000" pitchFamily="2" charset="0"/>
              </a:rPr>
              <a:t>Florida man strikes again - 2015</a:t>
            </a:r>
          </a:p>
        </p:txBody>
      </p:sp>
    </p:spTree>
    <p:extLst>
      <p:ext uri="{BB962C8B-B14F-4D97-AF65-F5344CB8AC3E}">
        <p14:creationId xmlns:p14="http://schemas.microsoft.com/office/powerpoint/2010/main" val="3999622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6410131" y="1700738"/>
            <a:ext cx="4240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latin typeface="Playfair Display" panose="00000500000000000000" pitchFamily="2" charset="0"/>
              </a:rPr>
              <a:t>Symfony 4, Sensiolabs</a:t>
            </a:r>
          </a:p>
        </p:txBody>
      </p:sp>
      <p:pic>
        <p:nvPicPr>
          <p:cNvPr id="2052" name="Picture 4" descr="https://network.sensiolabs.com/assets/img/logo_sensioLabs_blanc.png?v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27" y="4532346"/>
            <a:ext cx="4565715" cy="85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6615044" y="2500604"/>
            <a:ext cx="3587842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dirty="0"/>
              <a:t>Un framework d’application PHP</a:t>
            </a:r>
          </a:p>
          <a:p>
            <a:pPr algn="ctr">
              <a:lnSpc>
                <a:spcPct val="150000"/>
              </a:lnSpc>
            </a:pPr>
            <a:r>
              <a:rPr lang="fr-FR" dirty="0"/>
              <a:t>Se concentrer sur les fonctionnalités</a:t>
            </a:r>
          </a:p>
          <a:p>
            <a:pPr algn="ctr">
              <a:lnSpc>
                <a:spcPct val="150000"/>
              </a:lnSpc>
            </a:pPr>
            <a:r>
              <a:rPr lang="fr-FR" dirty="0"/>
              <a:t>Flexible</a:t>
            </a:r>
          </a:p>
          <a:p>
            <a:pPr algn="ctr">
              <a:lnSpc>
                <a:spcPct val="150000"/>
              </a:lnSpc>
            </a:pPr>
            <a:r>
              <a:rPr lang="fr-FR" dirty="0"/>
              <a:t>Entités</a:t>
            </a:r>
          </a:p>
          <a:p>
            <a:pPr algn="ctr">
              <a:lnSpc>
                <a:spcPct val="150000"/>
              </a:lnSpc>
            </a:pPr>
            <a:r>
              <a:rPr lang="fr-FR" dirty="0"/>
              <a:t>Bundles</a:t>
            </a:r>
          </a:p>
          <a:p>
            <a:pPr algn="ctr">
              <a:lnSpc>
                <a:spcPct val="150000"/>
              </a:lnSpc>
            </a:pPr>
            <a:r>
              <a:rPr lang="fr-FR" dirty="0"/>
              <a:t>Communauté active et passionnée</a:t>
            </a:r>
          </a:p>
          <a:p>
            <a:pPr algn="ctr">
              <a:lnSpc>
                <a:spcPct val="150000"/>
              </a:lnSpc>
            </a:pPr>
            <a:r>
              <a:rPr lang="fr-FR"/>
              <a:t>Design Pattern MVC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3" y="1700738"/>
            <a:ext cx="3356201" cy="28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77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reactnativeexample.com/content/images/2018/05/mapbo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053" y="177281"/>
            <a:ext cx="5102309" cy="268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403264" y="2218167"/>
            <a:ext cx="533389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Librairie Javascript utilisant WebGL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pour générer des cartes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algn="ctr"/>
            <a:r>
              <a:rPr lang="fr-FR" dirty="0">
                <a:solidFill>
                  <a:schemeClr val="bg1"/>
                </a:solidFill>
              </a:rPr>
              <a:t>Mon utilisation: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API Rest via Endpoint 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( Récupérer des informations à partir de coordonnées )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API Mapbox GL JS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( Générer la carte, les points, les pop-ups )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57" y="580899"/>
            <a:ext cx="4730035" cy="575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3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544008" y="578498"/>
            <a:ext cx="2906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latin typeface="Playfair Display" panose="00000500000000000000" pitchFamily="2" charset="0"/>
              </a:rPr>
              <a:t>Mon Approche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056" y="1695256"/>
            <a:ext cx="3105943" cy="377889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55" y="1819470"/>
            <a:ext cx="6276392" cy="353047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943235" y="5471378"/>
            <a:ext cx="315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Playfair Display" panose="00000500000000000000" pitchFamily="2" charset="0"/>
              </a:rPr>
              <a:t>Maquette Home / Navigation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8780903" y="5656044"/>
            <a:ext cx="1882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Playfair Display" panose="00000500000000000000" pitchFamily="2" charset="0"/>
              </a:rPr>
              <a:t>Version Actuelle</a:t>
            </a:r>
          </a:p>
        </p:txBody>
      </p:sp>
    </p:spTree>
    <p:extLst>
      <p:ext uri="{BB962C8B-B14F-4D97-AF65-F5344CB8AC3E}">
        <p14:creationId xmlns:p14="http://schemas.microsoft.com/office/powerpoint/2010/main" val="1444086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73916" y="133741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latin typeface="Playfair Display" panose="00000500000000000000" pitchFamily="2" charset="0"/>
              </a:rPr>
              <a:t>Fonctionnalités</a:t>
            </a:r>
          </a:p>
        </p:txBody>
      </p:sp>
    </p:spTree>
    <p:extLst>
      <p:ext uri="{BB962C8B-B14F-4D97-AF65-F5344CB8AC3E}">
        <p14:creationId xmlns:p14="http://schemas.microsoft.com/office/powerpoint/2010/main" val="115684893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2142</TotalTime>
  <Words>428</Words>
  <Application>Microsoft Office PowerPoint</Application>
  <PresentationFormat>Grand écran</PresentationFormat>
  <Paragraphs>143</Paragraphs>
  <Slides>15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Playfair Display</vt:lpstr>
      <vt:lpstr>Porto 400</vt:lpstr>
      <vt:lpstr>Roboto</vt:lpstr>
      <vt:lpstr>Thème Office</vt:lpstr>
      <vt:lpstr>STRApp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STRApp</dc:title>
  <dc:creator>Stagiaire</dc:creator>
  <cp:lastModifiedBy>hubert pfersdorff</cp:lastModifiedBy>
  <cp:revision>76</cp:revision>
  <dcterms:created xsi:type="dcterms:W3CDTF">2019-05-17T06:49:05Z</dcterms:created>
  <dcterms:modified xsi:type="dcterms:W3CDTF">2019-07-03T21:10:29Z</dcterms:modified>
</cp:coreProperties>
</file>